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4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est User" initials="GU" lastIdx="1" clrIdx="0">
    <p:extLst>
      <p:ext uri="{19B8F6BF-5375-455C-9EA6-DF929625EA0E}">
        <p15:presenceInfo xmlns:p15="http://schemas.microsoft.com/office/powerpoint/2012/main" xmlns="" userId="1e8c87bd880ce0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A92DDB-394E-4ADB-91D1-7B7F7B48E8F4}" v="1" dt="2019-04-12T21:29:03.9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9984" autoAdjust="0"/>
    <p:restoredTop sz="94660"/>
  </p:normalViewPr>
  <p:slideViewPr>
    <p:cSldViewPr snapToGrid="0">
      <p:cViewPr varScale="1">
        <p:scale>
          <a:sx n="59" d="100"/>
          <a:sy n="59" d="100"/>
        </p:scale>
        <p:origin x="-84" y="-3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8FAFC8-54F9-4B0A-B9D7-8A8DC0E2D5E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305DF73-F08B-4AB4-AAAD-F4D8B6E40875}">
      <dgm:prSet phldrT="[Text]"/>
      <dgm:spPr/>
      <dgm:t>
        <a:bodyPr/>
        <a:lstStyle/>
        <a:p>
          <a:r>
            <a:rPr lang="en-US" dirty="0"/>
            <a:t>UMAR</a:t>
          </a:r>
        </a:p>
      </dgm:t>
    </dgm:pt>
    <dgm:pt modelId="{36EE186A-317E-4E4E-9059-4474751CC30B}" type="parTrans" cxnId="{5EE1BEBF-78E2-40F0-ACAA-078D5776C2D4}">
      <dgm:prSet/>
      <dgm:spPr/>
      <dgm:t>
        <a:bodyPr/>
        <a:lstStyle/>
        <a:p>
          <a:endParaRPr lang="en-US"/>
        </a:p>
      </dgm:t>
    </dgm:pt>
    <dgm:pt modelId="{3897851A-AD99-4824-9D99-641F535C9E39}" type="sibTrans" cxnId="{5EE1BEBF-78E2-40F0-ACAA-078D5776C2D4}">
      <dgm:prSet/>
      <dgm:spPr/>
      <dgm:t>
        <a:bodyPr/>
        <a:lstStyle/>
        <a:p>
          <a:endParaRPr lang="en-US"/>
        </a:p>
      </dgm:t>
    </dgm:pt>
    <dgm:pt modelId="{85FB8FB3-850B-4636-9A7D-C6EEE0FBA59C}">
      <dgm:prSet phldrT="[Text]"/>
      <dgm:spPr/>
      <dgm:t>
        <a:bodyPr/>
        <a:lstStyle/>
        <a:p>
          <a:r>
            <a:rPr lang="en-US" dirty="0"/>
            <a:t>Student1157257</a:t>
          </a:r>
        </a:p>
      </dgm:t>
    </dgm:pt>
    <dgm:pt modelId="{60E984B9-6AE1-4784-B60F-449A35F899CD}" type="parTrans" cxnId="{25592C71-C1B1-4A95-8687-64B7C9F6DA1C}">
      <dgm:prSet/>
      <dgm:spPr/>
      <dgm:t>
        <a:bodyPr/>
        <a:lstStyle/>
        <a:p>
          <a:endParaRPr lang="en-US"/>
        </a:p>
      </dgm:t>
    </dgm:pt>
    <dgm:pt modelId="{0BD4404B-16CA-467F-A4EA-1799C79EBF2B}" type="sibTrans" cxnId="{25592C71-C1B1-4A95-8687-64B7C9F6DA1C}">
      <dgm:prSet/>
      <dgm:spPr/>
      <dgm:t>
        <a:bodyPr/>
        <a:lstStyle/>
        <a:p>
          <a:endParaRPr lang="en-US"/>
        </a:p>
      </dgm:t>
    </dgm:pt>
    <dgm:pt modelId="{1C53CA8F-19ED-4F09-B771-765F55A32614}" type="pres">
      <dgm:prSet presAssocID="{A18FAFC8-54F9-4B0A-B9D7-8A8DC0E2D5E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0EE9A0A-18D3-438D-87BE-CE994F6581BE}" type="pres">
      <dgm:prSet presAssocID="{5305DF73-F08B-4AB4-AAAD-F4D8B6E40875}" presName="parentText" presStyleLbl="node1" presStyleIdx="0" presStyleCnt="2" custLinFactY="5084" custLinFactNeighborX="880" custLinFactNeighborY="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D9852D-0D3E-4562-8308-D8A172C22ED8}" type="pres">
      <dgm:prSet presAssocID="{3897851A-AD99-4824-9D99-641F535C9E39}" presName="spacer" presStyleCnt="0"/>
      <dgm:spPr/>
    </dgm:pt>
    <dgm:pt modelId="{04678B9A-292C-427C-9E11-32A1A2D0D589}" type="pres">
      <dgm:prSet presAssocID="{85FB8FB3-850B-4636-9A7D-C6EEE0FBA59C}" presName="parentText" presStyleLbl="node1" presStyleIdx="1" presStyleCnt="2" custLinFactY="4844" custLinFactNeighborY="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5592C71-C1B1-4A95-8687-64B7C9F6DA1C}" srcId="{A18FAFC8-54F9-4B0A-B9D7-8A8DC0E2D5EE}" destId="{85FB8FB3-850B-4636-9A7D-C6EEE0FBA59C}" srcOrd="1" destOrd="0" parTransId="{60E984B9-6AE1-4784-B60F-449A35F899CD}" sibTransId="{0BD4404B-16CA-467F-A4EA-1799C79EBF2B}"/>
    <dgm:cxn modelId="{1D0A6BE6-B01C-4929-924B-860B117E2D61}" type="presOf" srcId="{5305DF73-F08B-4AB4-AAAD-F4D8B6E40875}" destId="{50EE9A0A-18D3-438D-87BE-CE994F6581BE}" srcOrd="0" destOrd="0" presId="urn:microsoft.com/office/officeart/2005/8/layout/vList2"/>
    <dgm:cxn modelId="{BDBA32DC-57D4-49D1-9254-B56A1933D717}" type="presOf" srcId="{85FB8FB3-850B-4636-9A7D-C6EEE0FBA59C}" destId="{04678B9A-292C-427C-9E11-32A1A2D0D589}" srcOrd="0" destOrd="0" presId="urn:microsoft.com/office/officeart/2005/8/layout/vList2"/>
    <dgm:cxn modelId="{5EE1BEBF-78E2-40F0-ACAA-078D5776C2D4}" srcId="{A18FAFC8-54F9-4B0A-B9D7-8A8DC0E2D5EE}" destId="{5305DF73-F08B-4AB4-AAAD-F4D8B6E40875}" srcOrd="0" destOrd="0" parTransId="{36EE186A-317E-4E4E-9059-4474751CC30B}" sibTransId="{3897851A-AD99-4824-9D99-641F535C9E39}"/>
    <dgm:cxn modelId="{18227C51-1151-4916-BDB4-753FB316260C}" type="presOf" srcId="{A18FAFC8-54F9-4B0A-B9D7-8A8DC0E2D5EE}" destId="{1C53CA8F-19ED-4F09-B771-765F55A32614}" srcOrd="0" destOrd="0" presId="urn:microsoft.com/office/officeart/2005/8/layout/vList2"/>
    <dgm:cxn modelId="{B80A6489-EACD-4F7A-A017-37A8A9011B83}" type="presParOf" srcId="{1C53CA8F-19ED-4F09-B771-765F55A32614}" destId="{50EE9A0A-18D3-438D-87BE-CE994F6581BE}" srcOrd="0" destOrd="0" presId="urn:microsoft.com/office/officeart/2005/8/layout/vList2"/>
    <dgm:cxn modelId="{9C45629F-A728-4DB6-B900-50DC97D2FC44}" type="presParOf" srcId="{1C53CA8F-19ED-4F09-B771-765F55A32614}" destId="{87D9852D-0D3E-4562-8308-D8A172C22ED8}" srcOrd="1" destOrd="0" presId="urn:microsoft.com/office/officeart/2005/8/layout/vList2"/>
    <dgm:cxn modelId="{B762367D-1638-4400-B9B4-E1C133CFA9E2}" type="presParOf" srcId="{1C53CA8F-19ED-4F09-B771-765F55A32614}" destId="{04678B9A-292C-427C-9E11-32A1A2D0D589}" srcOrd="2" destOrd="0" presId="urn:microsoft.com/office/officeart/2005/8/layout/vList2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audio2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E-PROJECT</a:t>
            </a:r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977374" y="1226665"/>
            <a:ext cx="7766936" cy="13125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sz="2400" b="1" i="0" u="sng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+mn-ea"/>
              <a:cs typeface="Times New Roman"/>
            </a:endParaRPr>
          </a:p>
          <a:p>
            <a:pPr marL="342900" marR="0" lvl="0" indent="-342900" algn="ctr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2400" b="1" i="0" u="sng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VINEGAR FOOD RESTURENT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96127" y="2714944"/>
            <a:ext cx="427253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i="1" u="sng" dirty="0" smtClean="0"/>
              <a:t>Design by</a:t>
            </a:r>
            <a:endParaRPr lang="en-US" sz="3200" i="1" u="sng" dirty="0"/>
          </a:p>
        </p:txBody>
      </p:sp>
      <p:grpSp>
        <p:nvGrpSpPr>
          <p:cNvPr id="8" name="Group 7"/>
          <p:cNvGrpSpPr/>
          <p:nvPr/>
        </p:nvGrpSpPr>
        <p:grpSpPr>
          <a:xfrm>
            <a:off x="602638" y="5945400"/>
            <a:ext cx="4313208" cy="912600"/>
            <a:chOff x="0" y="1863393"/>
            <a:chExt cx="4313208" cy="912600"/>
          </a:xfrm>
        </p:grpSpPr>
        <p:sp>
          <p:nvSpPr>
            <p:cNvPr id="9" name="Rounded Rectangle 8"/>
            <p:cNvSpPr/>
            <p:nvPr/>
          </p:nvSpPr>
          <p:spPr>
            <a:xfrm>
              <a:off x="0" y="1863393"/>
              <a:ext cx="4313208" cy="91260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44549" y="1907942"/>
              <a:ext cx="4224110" cy="8235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8590" tIns="148590" rIns="148590" bIns="148590" numCol="1" spcCol="1270" anchor="ctr" anchorCtr="0">
              <a:noAutofit/>
            </a:bodyPr>
            <a:lstStyle/>
            <a:p>
              <a:pPr lvl="0" algn="l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900" kern="1200" dirty="0"/>
                <a:t>STUDENT1155635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54512" y="4831426"/>
            <a:ext cx="4145826" cy="1055556"/>
            <a:chOff x="-26265" y="674919"/>
            <a:chExt cx="4313208" cy="2541647"/>
          </a:xfrm>
        </p:grpSpPr>
        <p:sp>
          <p:nvSpPr>
            <p:cNvPr id="12" name="Rounded Rectangle 11"/>
            <p:cNvSpPr/>
            <p:nvPr/>
          </p:nvSpPr>
          <p:spPr>
            <a:xfrm>
              <a:off x="-26265" y="706916"/>
              <a:ext cx="4313208" cy="250965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/>
            <p:cNvSpPr/>
            <p:nvPr/>
          </p:nvSpPr>
          <p:spPr>
            <a:xfrm>
              <a:off x="122511" y="674919"/>
              <a:ext cx="4068186" cy="226462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lvl="0" algn="l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dirty="0" smtClean="0"/>
                <a:t>FAHAD TARIQ</a:t>
              </a:r>
              <a:endParaRPr lang="en-US" sz="3200" kern="1200" dirty="0"/>
            </a:p>
          </p:txBody>
        </p:sp>
      </p:grpSp>
      <p:graphicFrame>
        <p:nvGraphicFramePr>
          <p:cNvPr id="17" name="Diagram 306">
            <a:extLst>
              <a:ext uri="{FF2B5EF4-FFF2-40B4-BE49-F238E27FC236}">
                <a16:creationId xmlns:a16="http://schemas.microsoft.com/office/drawing/2014/main" xmlns="" id="{5E35D0D2-FD60-4A49-AE21-F22CF3C62B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xmlns="" val="2931114157"/>
              </p:ext>
            </p:extLst>
          </p:nvPr>
        </p:nvGraphicFramePr>
        <p:xfrm>
          <a:off x="5449019" y="4780547"/>
          <a:ext cx="3646855" cy="20774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 advTm="8000">
    <p:randomBar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90F36E-C1CE-4037-91E5-1C6722859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Catering</a:t>
            </a:r>
            <a:endParaRPr lang="en-US" dirty="0"/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xmlns="" id="{E4C54163-F4C4-4B14-B1E3-B6CD72F38D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5090" y="1269193"/>
            <a:ext cx="7445986" cy="526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80460239"/>
      </p:ext>
    </p:extLst>
  </p:cSld>
  <p:clrMapOvr>
    <a:masterClrMapping/>
  </p:clrMapOvr>
  <p:transition spd="med" advTm="7000">
    <p:cover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1B3236-2953-4A7D-9A45-6779B7555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Gallery</a:t>
            </a:r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xmlns="" id="{B690BE5C-B3B3-408F-B569-3C1346D3A1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0751" y="1269193"/>
            <a:ext cx="7618514" cy="534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24897337"/>
      </p:ext>
    </p:extLst>
  </p:cSld>
  <p:clrMapOvr>
    <a:masterClrMapping/>
  </p:clrMapOvr>
  <p:transition spd="med" advTm="8000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B53345-4630-405A-B418-F5B9C4993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Award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58F080A9-C932-4397-8920-09692C7A8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88486" y="1412967"/>
            <a:ext cx="5174364" cy="462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62895978"/>
      </p:ext>
    </p:extLst>
  </p:cSld>
  <p:clrMapOvr>
    <a:masterClrMapping/>
  </p:clrMapOvr>
  <p:transition spd="med" advTm="8000">
    <p:circle/>
    <p:sndAc>
      <p:stSnd>
        <p:snd r:embed="rId2" name="bomb.wav" builtIn="1"/>
      </p:stSnd>
    </p:sndAc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DF3BC7-48C7-4A39-BD0D-9B3F98F12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err="1"/>
              <a:t>Recepy</a:t>
            </a:r>
            <a:r>
              <a:rPr lang="en-US" u="sng" dirty="0"/>
              <a:t> of the month</a:t>
            </a:r>
            <a:endParaRPr lang="en-US" dirty="0"/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xmlns="" id="{7519FD78-7C8E-49B4-A46D-3DC223B4D8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7694" y="1441722"/>
            <a:ext cx="6195156" cy="459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57937332"/>
      </p:ext>
    </p:extLst>
  </p:cSld>
  <p:clrMapOvr>
    <a:masterClrMapping/>
  </p:clrMapOvr>
  <p:transition spd="med" advTm="8000">
    <p:wedg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1C5508-B266-4BB6-A5BF-03A330B5B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Contact us</a:t>
            </a:r>
            <a:endParaRPr lang="en-US" dirty="0"/>
          </a:p>
        </p:txBody>
      </p:sp>
      <p:pic>
        <p:nvPicPr>
          <p:cNvPr id="4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xmlns="" id="{4060DA1F-1249-4026-AA04-1B0C15145D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4712" y="1513608"/>
            <a:ext cx="5174364" cy="388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99716621"/>
      </p:ext>
    </p:extLst>
  </p:cSld>
  <p:clrMapOvr>
    <a:masterClrMapping/>
  </p:clrMapOvr>
  <p:transition spd="med" advTm="8000">
    <p:cut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B2B845-4F07-453F-B353-A8F696FFD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Feedback</a:t>
            </a:r>
            <a:endParaRPr lang="en-US" dirty="0"/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C8A842FC-5E3B-40DB-9F7B-EEE2D13BF4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5279" y="1527986"/>
            <a:ext cx="5677571" cy="494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56253487"/>
      </p:ext>
    </p:extLst>
  </p:cSld>
  <p:clrMapOvr>
    <a:masterClrMapping/>
  </p:clrMapOvr>
  <p:transition spd="med" advTm="7000">
    <p:diamond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CFCE5B-36F6-43AB-A126-2537A1C91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err="1"/>
              <a:t>Requirment</a:t>
            </a:r>
            <a:endParaRPr lang="en-US" dirty="0" err="1"/>
          </a:p>
        </p:txBody>
      </p:sp>
      <p:pic>
        <p:nvPicPr>
          <p:cNvPr id="5" name="Picture 5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xmlns="" id="{95FA4610-8134-4558-8E83-C53E54ADF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7052" y="1269194"/>
            <a:ext cx="7129684" cy="5347263"/>
          </a:xfrm>
          <a:prstGeom prst="rect">
            <a:avLst/>
          </a:prstGeom>
        </p:spPr>
      </p:pic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xmlns="" id="{16891304-D8C9-4EDE-A9FC-99DCA8B48353}"/>
              </a:ext>
            </a:extLst>
          </p:cNvPr>
          <p:cNvSpPr/>
          <p:nvPr/>
        </p:nvSpPr>
        <p:spPr>
          <a:xfrm>
            <a:off x="4704272" y="74676"/>
            <a:ext cx="4902677" cy="963282"/>
          </a:xfrm>
          <a:prstGeom prst="wedgeRoundRectCallou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 can add additional links as well as modify but make sure all the type of</a:t>
            </a:r>
          </a:p>
          <a:p>
            <a:pPr algn="ctr"/>
            <a:r>
              <a:rPr lang="en-US" dirty="0"/>
              <a:t>food must be included.</a:t>
            </a:r>
          </a:p>
        </p:txBody>
      </p:sp>
    </p:spTree>
    <p:extLst>
      <p:ext uri="{BB962C8B-B14F-4D97-AF65-F5344CB8AC3E}">
        <p14:creationId xmlns:p14="http://schemas.microsoft.com/office/powerpoint/2010/main" xmlns="" val="222005939"/>
      </p:ext>
    </p:extLst>
  </p:cSld>
  <p:clrMapOvr>
    <a:masterClrMapping/>
  </p:clrMapOvr>
  <p:transition spd="med" advTm="4000">
    <p:push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DB4CE8D-E7CC-44D8-8B59-3AF829E71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579" y="-66136"/>
            <a:ext cx="8596668" cy="1320800"/>
          </a:xfrm>
        </p:spPr>
        <p:txBody>
          <a:bodyPr/>
          <a:lstStyle/>
          <a:p>
            <a:r>
              <a:rPr lang="en-US" u="sng" dirty="0" err="1"/>
              <a:t>Requirments</a:t>
            </a:r>
            <a:endParaRPr lang="en-US" dirty="0" err="1"/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xmlns="" id="{64D4CCCA-8FE0-40BC-8FC5-4C3B2A979F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5090" y="636589"/>
            <a:ext cx="5174364" cy="3880773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xmlns="" id="{D8C00B80-97E4-4487-9ECD-17164733C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174" y="4600036"/>
            <a:ext cx="2743200" cy="2057400"/>
          </a:xfrm>
          <a:prstGeom prst="rect">
            <a:avLst/>
          </a:prstGeom>
        </p:spPr>
      </p:pic>
      <p:pic>
        <p:nvPicPr>
          <p:cNvPr id="8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55CB074F-F6A9-4304-AA04-6E7D87612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155" y="4801319"/>
            <a:ext cx="2484408" cy="1856117"/>
          </a:xfrm>
          <a:prstGeom prst="rect">
            <a:avLst/>
          </a:prstGeom>
        </p:spPr>
      </p:pic>
      <p:pic>
        <p:nvPicPr>
          <p:cNvPr id="10" name="Picture 10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xmlns="" id="{62783E65-6811-4B22-AC06-34A0B25792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7871" y="2457810"/>
            <a:ext cx="2743200" cy="2057400"/>
          </a:xfrm>
          <a:prstGeom prst="rect">
            <a:avLst/>
          </a:prstGeom>
        </p:spPr>
      </p:pic>
      <p:pic>
        <p:nvPicPr>
          <p:cNvPr id="12" name="Picture 12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xmlns="" id="{876CEAED-879A-4F93-A377-9500464206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0928" y="344338"/>
            <a:ext cx="2743200" cy="2057400"/>
          </a:xfrm>
          <a:prstGeom prst="rect">
            <a:avLst/>
          </a:prstGeom>
        </p:spPr>
      </p:pic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xmlns="" id="{EF94DEB6-7A09-44A6-96AA-6C6159F35C4F}"/>
              </a:ext>
            </a:extLst>
          </p:cNvPr>
          <p:cNvSpPr/>
          <p:nvPr/>
        </p:nvSpPr>
        <p:spPr>
          <a:xfrm>
            <a:off x="3237781" y="1857469"/>
            <a:ext cx="3680602" cy="1193320"/>
          </a:xfrm>
          <a:prstGeom prst="wedgeRoundRectCallou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Requirment9)</a:t>
            </a:r>
          </a:p>
          <a:p>
            <a:pPr marL="285750" indent="-285750" algn="ctr">
              <a:buFont typeface="Arial"/>
              <a:buChar char="•"/>
            </a:pPr>
            <a:r>
              <a:rPr lang="en-US" dirty="0"/>
              <a:t> Site map, Gallery, about us, Queries link, Contact us link must be added.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80521318"/>
      </p:ext>
    </p:extLst>
  </p:cSld>
  <p:clrMapOvr>
    <a:masterClrMapping/>
  </p:clrMapOvr>
  <p:transition spd="med" advTm="6000">
    <p:comb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0021632">
            <a:off x="3672242" y="2546514"/>
            <a:ext cx="5811242" cy="1649638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</p:cSld>
  <p:clrMapOvr>
    <a:masterClrMapping/>
  </p:clrMapOvr>
  <p:transition spd="med" advTm="57000">
    <p:random/>
    <p:sndAc>
      <p:stSnd>
        <p:snd r:embed="rId2" name="laser.wav" builtIn="1"/>
      </p:stSnd>
    </p:sndAc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75453B-0FEC-470D-9E93-8B2E186EA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err="1"/>
              <a:t>Requirment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41AE00CC-C4F8-4552-B75E-483240FFC0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8298" y="1269193"/>
            <a:ext cx="6324552" cy="477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77032183"/>
      </p:ext>
    </p:extLst>
  </p:cSld>
  <p:clrMapOvr>
    <a:masterClrMapping/>
  </p:clrMapOvr>
  <p:transition spd="med" advTm="8000"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A208E00-D254-4783-AD1E-349BB4DFB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u="sng" dirty="0"/>
              <a:t>Home page</a:t>
            </a:r>
          </a:p>
        </p:txBody>
      </p:sp>
      <p:pic>
        <p:nvPicPr>
          <p:cNvPr id="50" name="Picture 4">
            <a:extLst>
              <a:ext uri="{FF2B5EF4-FFF2-40B4-BE49-F238E27FC236}">
                <a16:creationId xmlns:a16="http://schemas.microsoft.com/office/drawing/2014/main" xmlns="" id="{BBCCE173-6DD8-487D-9994-9D7614E53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915" y="1339822"/>
            <a:ext cx="9288406" cy="4773758"/>
          </a:xfrm>
          <a:prstGeom prst="rect">
            <a:avLst/>
          </a:prstGeom>
        </p:spPr>
      </p:pic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xmlns="" id="{51587F61-9D39-4814-9517-A2E8B5F2CBB6}"/>
              </a:ext>
            </a:extLst>
          </p:cNvPr>
          <p:cNvSpPr/>
          <p:nvPr/>
        </p:nvSpPr>
        <p:spPr>
          <a:xfrm>
            <a:off x="3654726" y="160940"/>
            <a:ext cx="5621545" cy="891396"/>
          </a:xfrm>
          <a:prstGeom prst="wedgeRectCallou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 typeface="Arial"/>
              <a:buChar char="•"/>
            </a:pPr>
            <a:r>
              <a:rPr lang="en-US" dirty="0" err="1"/>
              <a:t>Requirment</a:t>
            </a:r>
            <a:r>
              <a:rPr lang="en-US" dirty="0"/>
              <a:t> 1 Home page must add header section with an image which would show</a:t>
            </a:r>
          </a:p>
          <a:p>
            <a:pPr marL="285750" indent="-285750" algn="ctr">
              <a:buFont typeface="Arial"/>
              <a:buChar char="•"/>
            </a:pPr>
            <a:r>
              <a:rPr lang="en-US" dirty="0"/>
              <a:t>different range of dishes images.</a:t>
            </a:r>
          </a:p>
        </p:txBody>
      </p:sp>
    </p:spTree>
    <p:extLst>
      <p:ext uri="{BB962C8B-B14F-4D97-AF65-F5344CB8AC3E}">
        <p14:creationId xmlns:p14="http://schemas.microsoft.com/office/powerpoint/2010/main" xmlns="" val="2079954409"/>
      </p:ext>
    </p:extLst>
  </p:cSld>
  <p:clrMapOvr>
    <a:masterClrMapping/>
  </p:clrMapOvr>
  <p:transition spd="med" advTm="8000">
    <p:push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531E17-D855-4D41-9E0C-598E6A37B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u="sng"/>
              <a:t>HOME PAGE</a:t>
            </a:r>
            <a:endParaRPr lang="en-US"/>
          </a:p>
        </p:txBody>
      </p:sp>
      <p:pic>
        <p:nvPicPr>
          <p:cNvPr id="6" name="Picture 4" descr="A screenshot of a social media post with text and images of food&#10;&#10;Description generated with very high confidence">
            <a:extLst>
              <a:ext uri="{FF2B5EF4-FFF2-40B4-BE49-F238E27FC236}">
                <a16:creationId xmlns:a16="http://schemas.microsoft.com/office/drawing/2014/main" xmlns="" id="{7ACA7FEF-C219-40AA-8978-1570DDA83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877" y="2159331"/>
            <a:ext cx="5176482" cy="3882362"/>
          </a:xfrm>
          <a:prstGeom prst="rect">
            <a:avLst/>
          </a:prstGeom>
        </p:spPr>
      </p:pic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xmlns="" id="{67A94945-CC63-4265-8B87-BD82A82958F1}"/>
              </a:ext>
            </a:extLst>
          </p:cNvPr>
          <p:cNvSpPr/>
          <p:nvPr/>
        </p:nvSpPr>
        <p:spPr>
          <a:xfrm>
            <a:off x="4201065" y="908564"/>
            <a:ext cx="3795620" cy="1020791"/>
          </a:xfrm>
          <a:prstGeom prst="wedgeRoundRectCallou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/>
              <a:buChar char="•"/>
            </a:pPr>
            <a:r>
              <a:rPr lang="en-US" dirty="0"/>
              <a:t>Requirment2)</a:t>
            </a:r>
          </a:p>
          <a:p>
            <a:pPr marL="285750" indent="-285750" algn="ctr">
              <a:buFont typeface="Arial"/>
              <a:buChar char="•"/>
            </a:pPr>
            <a:r>
              <a:rPr lang="en-US" dirty="0"/>
              <a:t> The menu list must be added in one section of the website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989562040"/>
      </p:ext>
    </p:extLst>
  </p:cSld>
  <p:clrMapOvr>
    <a:masterClrMapping/>
  </p:clrMapOvr>
  <p:transition spd="med" advTm="8000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68D0C56-9CFC-4222-9F23-9CD163F22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u="sng" dirty="0"/>
              <a:t>Footer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xmlns="" id="{F17745AA-70F2-49D3-9DD3-265A0C12D4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53" r="3" b="3"/>
          <a:stretch/>
        </p:blipFill>
        <p:spPr>
          <a:xfrm>
            <a:off x="504806" y="1426086"/>
            <a:ext cx="5423429" cy="3882362"/>
          </a:xfrm>
          <a:prstGeom prst="rect">
            <a:avLst/>
          </a:prstGeom>
        </p:spPr>
      </p:pic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xmlns="" id="{C9636E2A-0431-4991-BD8E-E8779A1EC4A8}"/>
              </a:ext>
            </a:extLst>
          </p:cNvPr>
          <p:cNvSpPr/>
          <p:nvPr/>
        </p:nvSpPr>
        <p:spPr>
          <a:xfrm>
            <a:off x="4689894" y="304714"/>
            <a:ext cx="3752489" cy="920150"/>
          </a:xfrm>
          <a:prstGeom prst="wedgeRoundRectCallou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/>
              <a:buChar char="•"/>
            </a:pPr>
            <a:r>
              <a:rPr lang="en-US" dirty="0"/>
              <a:t>Requirment3)</a:t>
            </a:r>
          </a:p>
          <a:p>
            <a:pPr marL="285750" indent="-285750" algn="ctr">
              <a:buFont typeface="Arial"/>
              <a:buChar char="•"/>
            </a:pPr>
            <a:r>
              <a:rPr lang="en-US" dirty="0"/>
              <a:t> The bottom navigation panel must be designed.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17127522"/>
      </p:ext>
    </p:extLst>
  </p:cSld>
  <p:clrMapOvr>
    <a:masterClrMapping/>
  </p:clrMapOvr>
  <p:transition spd="med" advTm="8000">
    <p:randomBa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58A258C-D601-4F92-8FFF-00E098046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u="sng" dirty="0" err="1"/>
              <a:t>Requirments</a:t>
            </a:r>
            <a:endParaRPr lang="en-US" dirty="0" err="1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xmlns="" id="{9BF5B5A7-CEBD-46AA-BA46-AEB117B4A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1" r="3" b="3925"/>
          <a:stretch/>
        </p:blipFill>
        <p:spPr>
          <a:xfrm>
            <a:off x="777976" y="1584237"/>
            <a:ext cx="5423429" cy="3882362"/>
          </a:xfrm>
          <a:prstGeom prst="rect">
            <a:avLst/>
          </a:prstGeom>
        </p:spPr>
      </p:pic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xmlns="" id="{0C1E11D8-06E1-4D8D-8EC2-F00B6F96590B}"/>
              </a:ext>
            </a:extLst>
          </p:cNvPr>
          <p:cNvSpPr/>
          <p:nvPr/>
        </p:nvSpPr>
        <p:spPr>
          <a:xfrm>
            <a:off x="4517366" y="304714"/>
            <a:ext cx="3925017" cy="1178942"/>
          </a:xfrm>
          <a:prstGeom prst="wedgeRoundRectCallou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/>
              <a:buChar char="•"/>
            </a:pPr>
            <a:r>
              <a:rPr lang="en-US" dirty="0"/>
              <a:t>Requirment4)</a:t>
            </a:r>
          </a:p>
          <a:p>
            <a:pPr marL="285750" indent="-285750" algn="ctr">
              <a:buFont typeface="Arial"/>
              <a:buChar char="•"/>
            </a:pPr>
            <a:r>
              <a:rPr lang="en-US" dirty="0"/>
              <a:t>Navigation of the website must be made user friendly.</a:t>
            </a:r>
          </a:p>
        </p:txBody>
      </p:sp>
    </p:spTree>
    <p:extLst>
      <p:ext uri="{BB962C8B-B14F-4D97-AF65-F5344CB8AC3E}">
        <p14:creationId xmlns:p14="http://schemas.microsoft.com/office/powerpoint/2010/main" xmlns="" val="2433491232"/>
      </p:ext>
    </p:extLst>
  </p:cSld>
  <p:clrMapOvr>
    <a:masterClrMapping/>
  </p:clrMapOvr>
  <p:transition spd="med" advTm="8000">
    <p:wheel spokes="8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CF58F5-01EC-41C6-B2EC-F65C5622F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HOME</a:t>
            </a:r>
            <a:endParaRPr lang="en-US" dirty="0"/>
          </a:p>
        </p:txBody>
      </p:sp>
      <p:pic>
        <p:nvPicPr>
          <p:cNvPr id="4" name="Picture 4" descr="A screenshot of a plate of food&#10;&#10;Description generated with very high confidence">
            <a:extLst>
              <a:ext uri="{FF2B5EF4-FFF2-40B4-BE49-F238E27FC236}">
                <a16:creationId xmlns:a16="http://schemas.microsoft.com/office/drawing/2014/main" xmlns="" id="{32AA85C4-8732-4DE9-AAE7-8C3C1C0E2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844" y="1269193"/>
            <a:ext cx="5174364" cy="3880773"/>
          </a:xfrm>
          <a:prstGeom prst="rect">
            <a:avLst/>
          </a:prstGeom>
        </p:spPr>
      </p:pic>
      <p:pic>
        <p:nvPicPr>
          <p:cNvPr id="6" name="Picture 6" descr="A screenshot of a social media post with text and images of food&#10;&#10;Description generated with very high confidence">
            <a:extLst>
              <a:ext uri="{FF2B5EF4-FFF2-40B4-BE49-F238E27FC236}">
                <a16:creationId xmlns:a16="http://schemas.microsoft.com/office/drawing/2014/main" xmlns="" id="{73C70DC2-B2F7-4F53-AB9A-6EB5852B5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758" y="905055"/>
            <a:ext cx="2743200" cy="2057400"/>
          </a:xfrm>
          <a:prstGeom prst="rect">
            <a:avLst/>
          </a:prstGeom>
        </p:spPr>
      </p:pic>
      <p:pic>
        <p:nvPicPr>
          <p:cNvPr id="8" name="Picture 8" descr="A close up of many different types of food&#10;&#10;Description generated with high confidence">
            <a:extLst>
              <a:ext uri="{FF2B5EF4-FFF2-40B4-BE49-F238E27FC236}">
                <a16:creationId xmlns:a16="http://schemas.microsoft.com/office/drawing/2014/main" xmlns="" id="{50F05574-15D5-4AE9-98EC-27CC5A53F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4023" y="3090413"/>
            <a:ext cx="2743200" cy="2057400"/>
          </a:xfrm>
          <a:prstGeom prst="rect">
            <a:avLst/>
          </a:prstGeom>
        </p:spPr>
      </p:pic>
      <p:pic>
        <p:nvPicPr>
          <p:cNvPr id="10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413BD0BC-3984-4561-A05A-8FD118D90C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909" y="5247017"/>
            <a:ext cx="1952446" cy="1453552"/>
          </a:xfrm>
          <a:prstGeom prst="rect">
            <a:avLst/>
          </a:prstGeom>
        </p:spPr>
      </p:pic>
      <p:pic>
        <p:nvPicPr>
          <p:cNvPr id="12" name="Picture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C2702106-BED8-4D4D-AD50-2BF8255B85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0475" y="5247017"/>
            <a:ext cx="1981200" cy="148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86989876"/>
      </p:ext>
    </p:extLst>
  </p:cSld>
  <p:clrMapOvr>
    <a:masterClrMapping/>
  </p:clrMapOvr>
  <p:transition spd="med" advTm="9000">
    <p:newsfla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440D47-6A5B-4323-B55D-02E0C893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About</a:t>
            </a:r>
            <a:endParaRPr lang="en-US" dirty="0"/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xmlns="" id="{7A7A561F-C7AC-43DB-A770-0A146FFA69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580" y="1269193"/>
            <a:ext cx="4167949" cy="3880773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xmlns="" id="{5063956A-1115-4567-AFB0-0A207DA46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004" y="1264489"/>
            <a:ext cx="3404558" cy="388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01204529"/>
      </p:ext>
    </p:extLst>
  </p:cSld>
  <p:clrMapOvr>
    <a:masterClrMapping/>
  </p:clrMapOvr>
  <p:transition spd="med" advTm="7000"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679C327-78ED-431E-B4FA-30011BF47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Meals</a:t>
            </a:r>
          </a:p>
        </p:txBody>
      </p:sp>
      <p:pic>
        <p:nvPicPr>
          <p:cNvPr id="4" name="Picture 4" descr="A close up of many different types of food&#10;&#10;Description generated with high confidence">
            <a:extLst>
              <a:ext uri="{FF2B5EF4-FFF2-40B4-BE49-F238E27FC236}">
                <a16:creationId xmlns:a16="http://schemas.microsoft.com/office/drawing/2014/main" xmlns="" id="{42EA59F5-8ED5-4623-93B2-2B1B543DA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184" y="1542363"/>
            <a:ext cx="5174364" cy="3090019"/>
          </a:xfrm>
          <a:prstGeom prst="rect">
            <a:avLst/>
          </a:prstGeom>
        </p:spPr>
      </p:pic>
      <p:pic>
        <p:nvPicPr>
          <p:cNvPr id="6" name="Picture 6" descr="A bunch of different types of food&#10;&#10;Description generated with very high confidence">
            <a:extLst>
              <a:ext uri="{FF2B5EF4-FFF2-40B4-BE49-F238E27FC236}">
                <a16:creationId xmlns:a16="http://schemas.microsoft.com/office/drawing/2014/main" xmlns="" id="{38217713-66AD-435C-BE5A-3C8D06849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3986" y="1264489"/>
            <a:ext cx="3217652" cy="4271513"/>
          </a:xfrm>
          <a:prstGeom prst="rect">
            <a:avLst/>
          </a:prstGeom>
        </p:spPr>
      </p:pic>
      <p:pic>
        <p:nvPicPr>
          <p:cNvPr id="8" name="Picture 8" descr="A bunch of different types of food&#10;&#10;Description generated with very high confidence">
            <a:extLst>
              <a:ext uri="{FF2B5EF4-FFF2-40B4-BE49-F238E27FC236}">
                <a16:creationId xmlns:a16="http://schemas.microsoft.com/office/drawing/2014/main" xmlns="" id="{DB0EFFBA-B28F-415B-B9A8-76F302CDD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6513" y="4743809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04732572"/>
      </p:ext>
    </p:extLst>
  </p:cSld>
  <p:clrMapOvr>
    <a:masterClrMapping/>
  </p:clrMapOvr>
  <p:transition spd="med" advTm="9000">
    <p:dissolve/>
  </p:transition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</TotalTime>
  <Words>75</Words>
  <Application>Microsoft Office PowerPoint</Application>
  <PresentationFormat>Custom</PresentationFormat>
  <Paragraphs>37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Facet</vt:lpstr>
      <vt:lpstr>E-PROJECT</vt:lpstr>
      <vt:lpstr>Requirment</vt:lpstr>
      <vt:lpstr>Home page</vt:lpstr>
      <vt:lpstr>HOME PAGE</vt:lpstr>
      <vt:lpstr>Footer</vt:lpstr>
      <vt:lpstr>Requirments</vt:lpstr>
      <vt:lpstr>HOME</vt:lpstr>
      <vt:lpstr>About</vt:lpstr>
      <vt:lpstr>Meals</vt:lpstr>
      <vt:lpstr>Catering</vt:lpstr>
      <vt:lpstr>Gallery</vt:lpstr>
      <vt:lpstr>Award</vt:lpstr>
      <vt:lpstr>Recepy of the month</vt:lpstr>
      <vt:lpstr>Contact us</vt:lpstr>
      <vt:lpstr>Feedback</vt:lpstr>
      <vt:lpstr>Requirment</vt:lpstr>
      <vt:lpstr>Requirments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fahad</cp:lastModifiedBy>
  <cp:revision>405</cp:revision>
  <dcterms:created xsi:type="dcterms:W3CDTF">2014-09-12T02:18:09Z</dcterms:created>
  <dcterms:modified xsi:type="dcterms:W3CDTF">2019-04-12T23:05:06Z</dcterms:modified>
</cp:coreProperties>
</file>

<file path=docProps/thumbnail.jpeg>
</file>